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9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9DD2"/>
    <a:srgbClr val="E5B7FF"/>
    <a:srgbClr val="FF0000"/>
    <a:srgbClr val="BD9DD1"/>
    <a:srgbClr val="9E9CD1"/>
    <a:srgbClr val="A0ADDB"/>
    <a:srgbClr val="81B1DA"/>
    <a:srgbClr val="CC9900"/>
    <a:srgbClr val="FFFF66"/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83" autoAdjust="0"/>
    <p:restoredTop sz="84993" autoAdjust="0"/>
  </p:normalViewPr>
  <p:slideViewPr>
    <p:cSldViewPr snapToGrid="0">
      <p:cViewPr varScale="1">
        <p:scale>
          <a:sx n="56" d="100"/>
          <a:sy n="56" d="100"/>
        </p:scale>
        <p:origin x="428" y="48"/>
      </p:cViewPr>
      <p:guideLst/>
    </p:cSldViewPr>
  </p:slideViewPr>
  <p:outlineViewPr>
    <p:cViewPr>
      <p:scale>
        <a:sx n="33" d="100"/>
        <a:sy n="33" d="100"/>
      </p:scale>
      <p:origin x="0" y="-102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1540"/>
    </p:cViewPr>
  </p:sorterViewPr>
  <p:notesViewPr>
    <p:cSldViewPr snapToGrid="0">
      <p:cViewPr varScale="1">
        <p:scale>
          <a:sx n="87" d="100"/>
          <a:sy n="87" d="100"/>
        </p:scale>
        <p:origin x="95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23715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</a:p>
        </p:txBody>
      </p:sp>
    </p:spTree>
    <p:extLst>
      <p:ext uri="{BB962C8B-B14F-4D97-AF65-F5344CB8AC3E}">
        <p14:creationId xmlns:p14="http://schemas.microsoft.com/office/powerpoint/2010/main" val="3738769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程序說明 </a:t>
            </a:r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-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自我提問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6738044"/>
              </p:ext>
            </p:extLst>
          </p:nvPr>
        </p:nvGraphicFramePr>
        <p:xfrm>
          <a:off x="1159757" y="1874520"/>
          <a:ext cx="9872486" cy="31089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133183">
                  <a:extLst>
                    <a:ext uri="{9D8B030D-6E8A-4147-A177-3AD203B41FA5}">
                      <a16:colId xmlns:a16="http://schemas.microsoft.com/office/drawing/2014/main" val="3954139865"/>
                    </a:ext>
                  </a:extLst>
                </a:gridCol>
                <a:gridCol w="7739303">
                  <a:extLst>
                    <a:ext uri="{9D8B030D-6E8A-4147-A177-3AD203B41FA5}">
                      <a16:colId xmlns:a16="http://schemas.microsoft.com/office/drawing/2014/main" val="38557367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/>
                      </a:pPr>
                      <a:r>
                        <a:rPr lang="zh-TW" altLang="en-US" sz="2400" dirty="0" smtClean="0"/>
                        <a:t>主題</a:t>
                      </a:r>
                      <a:endParaRPr lang="zh-TW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i="1" dirty="0" smtClean="0">
                          <a:latin typeface="+mn-ea"/>
                        </a:rPr>
                        <a:t>步驟是甚麼？</a:t>
                      </a:r>
                      <a:endParaRPr lang="en-US" altLang="zh-TW" sz="2400" i="1" dirty="0" smtClean="0">
                        <a:latin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dirty="0" smtClean="0">
                          <a:latin typeface="+mn-ea"/>
                        </a:rPr>
                        <a:t>……</a:t>
                      </a:r>
                      <a:r>
                        <a:rPr lang="zh-TW" altLang="en-US" sz="2400" i="1" dirty="0" smtClean="0">
                          <a:latin typeface="+mn-ea"/>
                        </a:rPr>
                        <a:t>何時會發生？</a:t>
                      </a:r>
                      <a:endParaRPr lang="en-US" altLang="zh-TW" sz="2400" i="1" dirty="0" smtClean="0">
                        <a:latin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i="1" dirty="0" smtClean="0">
                          <a:latin typeface="+mn-ea"/>
                        </a:rPr>
                        <a:t>要先做甚麼？第二？第三？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81095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/>
                      </a:pPr>
                      <a:r>
                        <a:rPr lang="zh-TW" altLang="en-US" sz="2400" dirty="0" smtClean="0"/>
                        <a:t>已有知識</a:t>
                      </a:r>
                      <a:endParaRPr lang="zh-TW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400" i="1" dirty="0" smtClean="0"/>
                        <a:t>我對這個主題有甚麼了解？</a:t>
                      </a:r>
                      <a:endParaRPr lang="en-US" altLang="zh-TW" sz="2400" i="1" dirty="0" smtClean="0"/>
                    </a:p>
                    <a:p>
                      <a:r>
                        <a:rPr lang="zh-TW" altLang="en-US" sz="2400" i="1" dirty="0" smtClean="0"/>
                        <a:t>我對這個主題有甚麼感覺？</a:t>
                      </a:r>
                      <a:endParaRPr lang="en-US" altLang="zh-TW" sz="2400" i="1" dirty="0" smtClean="0"/>
                    </a:p>
                    <a:p>
                      <a:r>
                        <a:rPr lang="zh-TW" altLang="en-US" sz="2400" i="1" dirty="0" smtClean="0"/>
                        <a:t>有甚麼關於這個話題的事情，曾發生在我身上？</a:t>
                      </a:r>
                      <a:endParaRPr lang="en-US" altLang="zh-TW" sz="2400" i="1" dirty="0" smtClean="0"/>
                    </a:p>
                    <a:p>
                      <a:r>
                        <a:rPr lang="zh-TW" altLang="en-US" sz="2400" i="1" dirty="0" smtClean="0"/>
                        <a:t>我的同學／老師對這個主題有甚麼了解？</a:t>
                      </a:r>
                      <a:endParaRPr lang="en-US" altLang="zh-TW" sz="2400" i="1" dirty="0" smtClean="0"/>
                    </a:p>
                    <a:p>
                      <a:r>
                        <a:rPr lang="zh-TW" altLang="en-US" sz="2400" i="1" dirty="0" smtClean="0"/>
                        <a:t>關於這個話題我想讓我的同學／老師知道甚麼？</a:t>
                      </a:r>
                      <a:endParaRPr lang="zh-TW" altLang="en-US" sz="24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32430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444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紫蘿蘭色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10833</TotalTime>
  <Words>83</Words>
  <Application>Microsoft Office PowerPoint</Application>
  <PresentationFormat>寬螢幕</PresentationFormat>
  <Paragraphs>12</Paragraphs>
  <Slides>1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7" baseType="lpstr">
      <vt:lpstr>Microsoft JhengHei</vt:lpstr>
      <vt:lpstr>Microsoft JhengHei</vt:lpstr>
      <vt:lpstr>新細明體</vt:lpstr>
      <vt:lpstr>Arial</vt:lpstr>
      <vt:lpstr>Calibri</vt:lpstr>
      <vt:lpstr>Office 佈景主題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423</cp:revision>
  <dcterms:created xsi:type="dcterms:W3CDTF">2022-06-23T09:13:07Z</dcterms:created>
  <dcterms:modified xsi:type="dcterms:W3CDTF">2023-09-13T08:07:32Z</dcterms:modified>
</cp:coreProperties>
</file>